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2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D7163C-D16B-4C54-8C0B-1DCEBCCBDC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FCA522-3522-4562-87ED-3F24FEA11A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774D80-F758-4A0A-BC63-8E587BEE4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3A548F-1A54-459B-86AC-D92C2CC10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E11AC0-10CB-46E5-96C0-7119C77CD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945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91EC6D-19A4-4D9D-A825-AE52B0141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6757847-DBFF-48F1-B3F8-10ACAE9F0B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44B92F-0DB8-4443-9F0C-087C3247D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559DCE-F410-40E3-90F1-D0F003BA1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F2E282-B3C4-454E-A2C2-7782E5A92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913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FAD2E6B-B6F7-4A88-A937-379ECBD28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7EB7B9-6477-408F-B519-EF3A34A6D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DA0203-CEC9-49C5-9249-3E5A2493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67FDB5-252D-495A-8949-363A476F3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FBD09C-41D0-4141-AB33-510DF759A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52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F8AAB7-5EF0-43BD-9FBE-90A2F9A48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D1EFB0-C9F8-42F0-9ABD-ADFC4C4B3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4685D7-F3DC-4F8B-AD0F-45182BF25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F31343-FD9B-4914-9EC2-162AA2C77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71D21E-6CB3-4131-ACA7-64D7CE98C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3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9FC2A2-E932-4AFF-B219-1071693A8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76364F-17A1-4474-ADCB-E1EDD1830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ED8F18-A5B3-44D3-A289-9A0B130BF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97C052-9697-47B0-9D23-E9B7D0AB3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ADE4A3-BE35-41F4-A61C-3BD32FA66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802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92304B-AE54-43E1-9F87-2DF77FC45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F21514-BAA4-4B25-BCB8-6A6091FFC6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239B502-838C-46E8-9641-4F25D92409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8DB8BC0-8856-4AC8-8A5B-8C8002034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AB1106-CD71-491D-8CEE-91925CDB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DB13C3-87D7-4715-81FA-BE2B5C276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837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757A57-DFC6-46FE-8683-72E064F09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290212-840A-4CBA-9FA0-AB70042CA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E40CC3-65EE-4CE9-9F63-FD4FFA203C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2B22247-2033-479C-BEAE-31A86064D0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0D4D3F8-682A-4593-96AC-E8B8FCDF80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313633F-FCB8-4014-A131-7673214C3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0624EBB-0D4B-47EE-A041-E8230489F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AE8B3B4-5DFF-4EB2-B414-172E3CCA3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23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DDD810-19AB-4014-BFA9-671837EE2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54EE4DB-F8FC-488B-8C09-85470E931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345ABCF-AA73-4014-B2CF-A8330D206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22524CE-D677-4693-B777-FBCEF5251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60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6476BBB-5921-4BAD-AB7A-7EDE3924C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B31F23-5480-4C33-9BC5-CBE8E76AC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AD6B2C-F013-4D3E-8CF4-9698CF925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494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16ABC0-0FB1-4D9B-AB3D-87DC7ECAC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2211DA-F9D2-477E-BE69-8E055F202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1CE6BC6-7D51-49D4-8205-11DC985F5C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62483EB-17FE-4DA6-9371-6016A6362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FB7D17-E3DA-431F-A840-B0AFF7BD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4060B-C74C-4294-BB6D-7FE7C696F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51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D62EB7-C703-4093-8C3E-C884EE7F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FB62BA7-67C0-47FC-8BE5-460C9CBB12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1AA537-0930-4F34-88E9-0D8BA9FF6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0D47A6-25B1-4A1F-9141-2925D947C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729241E-43F8-45AB-B565-5E8377491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682887-7604-49C4-BDDD-4EBB314A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65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2834D7E-0D24-4E50-9DEF-7180A1050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862688-F2AC-4C8D-A6EC-3762A23C3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9A0033-0405-4115-85D2-0379BC02A5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76E9C-3885-437A-B4AD-84F3A044D841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C0C452-0D90-408B-8DFE-B8C7517E46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2CD84F-0C16-4C0F-8431-097A8AB86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3F1D9-AA53-433D-B379-4F4F253AB4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98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16A2C46-1046-4509-AD66-A98E902F2F55}"/>
              </a:ext>
            </a:extLst>
          </p:cNvPr>
          <p:cNvSpPr/>
          <p:nvPr/>
        </p:nvSpPr>
        <p:spPr bwMode="auto">
          <a:xfrm>
            <a:off x="3733318" y="1187744"/>
            <a:ext cx="5292705" cy="1415956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0080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HARK</a:t>
            </a:r>
            <a:r>
              <a: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音響ライブラリ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68CBBE6-DAC5-462F-9F13-882B83080BA4}"/>
              </a:ext>
            </a:extLst>
          </p:cNvPr>
          <p:cNvSpPr txBox="1"/>
          <p:nvPr/>
        </p:nvSpPr>
        <p:spPr>
          <a:xfrm>
            <a:off x="3934899" y="1452918"/>
            <a:ext cx="514622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VAD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30D9A0A-0C10-4AB9-ADF5-880965E556F7}"/>
              </a:ext>
            </a:extLst>
          </p:cNvPr>
          <p:cNvSpPr txBox="1"/>
          <p:nvPr/>
        </p:nvSpPr>
        <p:spPr>
          <a:xfrm>
            <a:off x="4878253" y="1460006"/>
            <a:ext cx="553314" cy="253916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60000"/>
                <a:lumOff val="4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PCM</a:t>
            </a: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280AD638-4CEB-4527-90EF-C97376EB605B}"/>
              </a:ext>
            </a:extLst>
          </p:cNvPr>
          <p:cNvCxnSpPr>
            <a:cxnSpLocks/>
            <a:stCxn id="35" idx="3"/>
            <a:endCxn id="36" idx="1"/>
          </p:cNvCxnSpPr>
          <p:nvPr/>
        </p:nvCxnSpPr>
        <p:spPr bwMode="auto">
          <a:xfrm>
            <a:off x="4449521" y="1583723"/>
            <a:ext cx="428732" cy="3241"/>
          </a:xfrm>
          <a:prstGeom prst="straightConnector1">
            <a:avLst/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6714AB68-BA65-4194-B888-1C6AB8A37F62}"/>
              </a:ext>
            </a:extLst>
          </p:cNvPr>
          <p:cNvCxnSpPr>
            <a:cxnSpLocks/>
            <a:stCxn id="36" idx="3"/>
            <a:endCxn id="44" idx="1"/>
          </p:cNvCxnSpPr>
          <p:nvPr/>
        </p:nvCxnSpPr>
        <p:spPr bwMode="auto">
          <a:xfrm>
            <a:off x="5431567" y="1586964"/>
            <a:ext cx="692280" cy="3847"/>
          </a:xfrm>
          <a:prstGeom prst="straightConnector1">
            <a:avLst/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コネクタ: カギ線 38">
            <a:extLst>
              <a:ext uri="{FF2B5EF4-FFF2-40B4-BE49-F238E27FC236}">
                <a16:creationId xmlns:a16="http://schemas.microsoft.com/office/drawing/2014/main" id="{C9F5C2FC-2B2A-44CC-815F-0C96E6EDAF93}"/>
              </a:ext>
            </a:extLst>
          </p:cNvPr>
          <p:cNvCxnSpPr>
            <a:cxnSpLocks/>
            <a:stCxn id="36" idx="3"/>
            <a:endCxn id="46" idx="1"/>
          </p:cNvCxnSpPr>
          <p:nvPr/>
        </p:nvCxnSpPr>
        <p:spPr bwMode="auto">
          <a:xfrm>
            <a:off x="5431567" y="1586964"/>
            <a:ext cx="912610" cy="1268920"/>
          </a:xfrm>
          <a:prstGeom prst="bentConnector3">
            <a:avLst>
              <a:gd name="adj1" fmla="val 50000"/>
            </a:avLst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コネクタ: カギ線 39">
            <a:extLst>
              <a:ext uri="{FF2B5EF4-FFF2-40B4-BE49-F238E27FC236}">
                <a16:creationId xmlns:a16="http://schemas.microsoft.com/office/drawing/2014/main" id="{14ED9F2F-9884-4189-A5C5-C6A55A0649A2}"/>
              </a:ext>
            </a:extLst>
          </p:cNvPr>
          <p:cNvCxnSpPr>
            <a:cxnSpLocks/>
            <a:stCxn id="35" idx="3"/>
            <a:endCxn id="43" idx="1"/>
          </p:cNvCxnSpPr>
          <p:nvPr/>
        </p:nvCxnSpPr>
        <p:spPr bwMode="auto">
          <a:xfrm>
            <a:off x="4449521" y="1583723"/>
            <a:ext cx="427150" cy="688087"/>
          </a:xfrm>
          <a:prstGeom prst="bentConnector3">
            <a:avLst>
              <a:gd name="adj1" fmla="val 50000"/>
            </a:avLst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77188A7D-58B8-4F48-BF7F-52AE3ADEA42C}"/>
              </a:ext>
            </a:extLst>
          </p:cNvPr>
          <p:cNvCxnSpPr>
            <a:cxnSpLocks/>
            <a:stCxn id="42" idx="3"/>
            <a:endCxn id="35" idx="1"/>
          </p:cNvCxnSpPr>
          <p:nvPr/>
        </p:nvCxnSpPr>
        <p:spPr bwMode="auto">
          <a:xfrm>
            <a:off x="3469559" y="1582324"/>
            <a:ext cx="465340" cy="1399"/>
          </a:xfrm>
          <a:prstGeom prst="straightConnector1">
            <a:avLst/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7F9F3C60-C29C-4A37-969D-015FEC3A9019}"/>
              </a:ext>
            </a:extLst>
          </p:cNvPr>
          <p:cNvSpPr/>
          <p:nvPr/>
        </p:nvSpPr>
        <p:spPr bwMode="auto">
          <a:xfrm>
            <a:off x="2165573" y="1174897"/>
            <a:ext cx="1303986" cy="814854"/>
          </a:xfrm>
          <a:prstGeom prst="rect">
            <a:avLst/>
          </a:pr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0080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ユーザプログラム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9B3A218-9C7B-404C-B6F1-1F212C0043BB}"/>
              </a:ext>
            </a:extLst>
          </p:cNvPr>
          <p:cNvSpPr txBox="1"/>
          <p:nvPr/>
        </p:nvSpPr>
        <p:spPr>
          <a:xfrm>
            <a:off x="4876671" y="2144852"/>
            <a:ext cx="909621" cy="253916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60000"/>
                <a:lumOff val="4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Source</a:t>
            </a: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情報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9B738BE-5579-455C-BE7B-39867CADA712}"/>
              </a:ext>
            </a:extLst>
          </p:cNvPr>
          <p:cNvSpPr txBox="1"/>
          <p:nvPr/>
        </p:nvSpPr>
        <p:spPr>
          <a:xfrm>
            <a:off x="6123847" y="1460006"/>
            <a:ext cx="890893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特徴量抽出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87C752B5-4193-4B33-8DA2-304F3D0DC705}"/>
              </a:ext>
            </a:extLst>
          </p:cNvPr>
          <p:cNvCxnSpPr>
            <a:cxnSpLocks/>
            <a:stCxn id="44" idx="3"/>
            <a:endCxn id="52" idx="1"/>
          </p:cNvCxnSpPr>
          <p:nvPr/>
        </p:nvCxnSpPr>
        <p:spPr bwMode="auto">
          <a:xfrm flipV="1">
            <a:off x="7014740" y="1589910"/>
            <a:ext cx="234158" cy="901"/>
          </a:xfrm>
          <a:prstGeom prst="straightConnector1">
            <a:avLst/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D7AF3F2-1DEB-4990-A630-7669A2702361}"/>
              </a:ext>
            </a:extLst>
          </p:cNvPr>
          <p:cNvSpPr txBox="1"/>
          <p:nvPr/>
        </p:nvSpPr>
        <p:spPr>
          <a:xfrm>
            <a:off x="6344177" y="2725079"/>
            <a:ext cx="890893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ysDash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音声圧縮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C2C2265C-C36D-4EA2-A2BF-8C95C4159D4C}"/>
              </a:ext>
            </a:extLst>
          </p:cNvPr>
          <p:cNvCxnSpPr>
            <a:cxnSpLocks/>
            <a:stCxn id="46" idx="3"/>
          </p:cNvCxnSpPr>
          <p:nvPr/>
        </p:nvCxnSpPr>
        <p:spPr bwMode="auto">
          <a:xfrm>
            <a:off x="7235070" y="2855884"/>
            <a:ext cx="349530" cy="3538"/>
          </a:xfrm>
          <a:prstGeom prst="straightConnector1">
            <a:avLst/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EC486C91-5B4B-4CF3-870F-4607ADF5919C}"/>
              </a:ext>
            </a:extLst>
          </p:cNvPr>
          <p:cNvSpPr txBox="1"/>
          <p:nvPr/>
        </p:nvSpPr>
        <p:spPr>
          <a:xfrm>
            <a:off x="6322516" y="3090533"/>
            <a:ext cx="890893" cy="41549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ysDash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メタデータ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紐づけ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813FA376-30B7-41C0-9C53-5FF40022FBE9}"/>
              </a:ext>
            </a:extLst>
          </p:cNvPr>
          <p:cNvCxnSpPr>
            <a:cxnSpLocks/>
            <a:stCxn id="48" idx="3"/>
          </p:cNvCxnSpPr>
          <p:nvPr/>
        </p:nvCxnSpPr>
        <p:spPr bwMode="auto">
          <a:xfrm>
            <a:off x="7213409" y="3298282"/>
            <a:ext cx="347815" cy="0"/>
          </a:xfrm>
          <a:prstGeom prst="straightConnector1">
            <a:avLst/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55DE9E5-E669-4EFD-B578-626FEEADF518}"/>
              </a:ext>
            </a:extLst>
          </p:cNvPr>
          <p:cNvSpPr txBox="1"/>
          <p:nvPr/>
        </p:nvSpPr>
        <p:spPr>
          <a:xfrm>
            <a:off x="2188183" y="3802634"/>
            <a:ext cx="2688488" cy="577081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60000"/>
                <a:lumOff val="4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PCM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　</a:t>
            </a:r>
            <a:r>
              <a:rPr kumimoji="0" lang="en-US" altLang="ja-JP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C#</a:t>
            </a: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：</a:t>
            </a:r>
            <a:r>
              <a:rPr kumimoji="0" lang="en-US" altLang="ja-JP" sz="1050" b="0" i="0" u="none" strike="noStrike" kern="0" cap="none" spc="0" normalizeH="0" baseline="0" noProof="0" dirty="0" err="1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node_vad_zc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["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448C2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OUTPUT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"]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　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Swift</a:t>
            </a: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：</a:t>
            </a:r>
            <a:r>
              <a:rPr kumimoji="0" lang="en-US" altLang="ja-JP" sz="105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node_vad.</a:t>
            </a:r>
            <a:r>
              <a:rPr kumimoji="0" lang="en-US" altLang="ja-JP" sz="1050" b="1" i="0" u="none" strike="noStrike" kern="0" cap="none" spc="0" normalizeH="0" baseline="0" noProof="0" dirty="0" err="1">
                <a:ln>
                  <a:noFill/>
                </a:ln>
                <a:solidFill>
                  <a:srgbClr val="AA3731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get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("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448C2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OUTPUT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")</a:t>
            </a:r>
            <a:endParaRPr kumimoji="0" lang="en-US" altLang="ja-JP" sz="105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AE32950-0967-498D-B914-471F0E73A846}"/>
              </a:ext>
            </a:extLst>
          </p:cNvPr>
          <p:cNvSpPr txBox="1"/>
          <p:nvPr/>
        </p:nvSpPr>
        <p:spPr>
          <a:xfrm>
            <a:off x="2210794" y="4558075"/>
            <a:ext cx="2688488" cy="577081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60000"/>
                <a:lumOff val="4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Source</a:t>
            </a: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情報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　</a:t>
            </a:r>
            <a:r>
              <a:rPr kumimoji="0" lang="en-US" altLang="ja-JP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C#</a:t>
            </a: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：</a:t>
            </a:r>
            <a:r>
              <a:rPr kumimoji="0" lang="en-US" altLang="ja-JP" sz="1050" b="0" i="0" u="none" strike="noStrike" kern="0" cap="none" spc="0" normalizeH="0" baseline="0" noProof="0" dirty="0" err="1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node_vad_zc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["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448C2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SOURCES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"]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　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Swift</a:t>
            </a: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：</a:t>
            </a:r>
            <a:r>
              <a:rPr kumimoji="0" lang="en-US" altLang="ja-JP" sz="105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node_vad.</a:t>
            </a:r>
            <a:r>
              <a:rPr kumimoji="0" lang="en-US" altLang="ja-JP" sz="1050" b="1" i="0" u="none" strike="noStrike" kern="0" cap="none" spc="0" normalizeH="0" baseline="0" noProof="0" dirty="0" err="1">
                <a:ln>
                  <a:noFill/>
                </a:ln>
                <a:solidFill>
                  <a:srgbClr val="AA3731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get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("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448C2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SOURCES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")</a:t>
            </a:r>
            <a:endParaRPr kumimoji="0" lang="en-US" altLang="ja-JP" sz="105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85B81A0-54FF-40B4-831D-9E3F21172021}"/>
              </a:ext>
            </a:extLst>
          </p:cNvPr>
          <p:cNvSpPr txBox="1"/>
          <p:nvPr/>
        </p:nvSpPr>
        <p:spPr>
          <a:xfrm>
            <a:off x="7248898" y="1462952"/>
            <a:ext cx="654547" cy="253916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60000"/>
                <a:lumOff val="4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特徴量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79A4424-7755-4E3A-9B15-F410A3596536}"/>
              </a:ext>
            </a:extLst>
          </p:cNvPr>
          <p:cNvSpPr txBox="1"/>
          <p:nvPr/>
        </p:nvSpPr>
        <p:spPr>
          <a:xfrm>
            <a:off x="5073212" y="4552010"/>
            <a:ext cx="3087489" cy="577081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60000"/>
                <a:lumOff val="4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特徴量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　</a:t>
            </a:r>
            <a:r>
              <a:rPr kumimoji="0" lang="en-US" altLang="ja-JP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C#</a:t>
            </a: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：</a:t>
            </a:r>
            <a:r>
              <a:rPr kumimoji="0" lang="en-US" altLang="ja-JP" sz="1050" b="0" i="0" u="none" strike="noStrike" kern="0" cap="none" spc="0" normalizeH="0" baseline="0" noProof="0" dirty="0" err="1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node_extracting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["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448C2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OUTPUT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"]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　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Swift</a:t>
            </a: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：</a:t>
            </a:r>
            <a:r>
              <a:rPr kumimoji="0" lang="en-US" altLang="ja-JP" sz="105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node_extracting.</a:t>
            </a:r>
            <a:r>
              <a:rPr kumimoji="0" lang="en-US" altLang="ja-JP" sz="1050" b="1" i="0" u="none" strike="noStrike" kern="0" cap="none" spc="0" normalizeH="0" baseline="0" noProof="0" dirty="0" err="1">
                <a:ln>
                  <a:noFill/>
                </a:ln>
                <a:solidFill>
                  <a:srgbClr val="AA3731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get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("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448C2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OUTPUT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")</a:t>
            </a:r>
            <a:endParaRPr kumimoji="0" lang="en-US" altLang="ja-JP" sz="105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</p:txBody>
      </p: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FA0A0426-CE06-43BC-8D05-4DBC40BC7F8A}"/>
              </a:ext>
            </a:extLst>
          </p:cNvPr>
          <p:cNvCxnSpPr>
            <a:cxnSpLocks/>
            <a:stCxn id="55" idx="3"/>
            <a:endCxn id="56" idx="1"/>
          </p:cNvCxnSpPr>
          <p:nvPr/>
        </p:nvCxnSpPr>
        <p:spPr bwMode="auto">
          <a:xfrm>
            <a:off x="7193307" y="2287136"/>
            <a:ext cx="291234" cy="0"/>
          </a:xfrm>
          <a:prstGeom prst="straightConnector1">
            <a:avLst/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8E56FF7-ECB7-4A17-99A9-74F52606AB52}"/>
              </a:ext>
            </a:extLst>
          </p:cNvPr>
          <p:cNvSpPr txBox="1"/>
          <p:nvPr/>
        </p:nvSpPr>
        <p:spPr>
          <a:xfrm>
            <a:off x="6512936" y="2160178"/>
            <a:ext cx="680371" cy="25391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正規化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739A1745-8417-4CE9-A01B-20C78C71FEBB}"/>
              </a:ext>
            </a:extLst>
          </p:cNvPr>
          <p:cNvSpPr txBox="1"/>
          <p:nvPr/>
        </p:nvSpPr>
        <p:spPr>
          <a:xfrm>
            <a:off x="7484541" y="2160178"/>
            <a:ext cx="1274486" cy="253916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60000"/>
                <a:lumOff val="4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特徴量（正規化）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57" name="コネクタ: カギ線 56">
            <a:extLst>
              <a:ext uri="{FF2B5EF4-FFF2-40B4-BE49-F238E27FC236}">
                <a16:creationId xmlns:a16="http://schemas.microsoft.com/office/drawing/2014/main" id="{C6AB186B-5E26-431C-ABD0-80A7D08A4773}"/>
              </a:ext>
            </a:extLst>
          </p:cNvPr>
          <p:cNvCxnSpPr>
            <a:cxnSpLocks/>
            <a:stCxn id="43" idx="3"/>
            <a:endCxn id="48" idx="1"/>
          </p:cNvCxnSpPr>
          <p:nvPr/>
        </p:nvCxnSpPr>
        <p:spPr bwMode="auto">
          <a:xfrm>
            <a:off x="5786292" y="2271810"/>
            <a:ext cx="536224" cy="1026472"/>
          </a:xfrm>
          <a:prstGeom prst="bentConnector3">
            <a:avLst>
              <a:gd name="adj1" fmla="val 50000"/>
            </a:avLst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コネクタ: カギ線 57">
            <a:extLst>
              <a:ext uri="{FF2B5EF4-FFF2-40B4-BE49-F238E27FC236}">
                <a16:creationId xmlns:a16="http://schemas.microsoft.com/office/drawing/2014/main" id="{CBCBDCD5-0624-4560-BCD6-93A05548A5BD}"/>
              </a:ext>
            </a:extLst>
          </p:cNvPr>
          <p:cNvCxnSpPr>
            <a:cxnSpLocks/>
            <a:stCxn id="52" idx="3"/>
            <a:endCxn id="55" idx="1"/>
          </p:cNvCxnSpPr>
          <p:nvPr/>
        </p:nvCxnSpPr>
        <p:spPr bwMode="auto">
          <a:xfrm flipH="1">
            <a:off x="6512936" y="1589910"/>
            <a:ext cx="1390509" cy="697226"/>
          </a:xfrm>
          <a:prstGeom prst="bentConnector5">
            <a:avLst>
              <a:gd name="adj1" fmla="val -16440"/>
              <a:gd name="adj2" fmla="val 50000"/>
              <a:gd name="adj3" fmla="val 116440"/>
            </a:avLst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3AFE6DBB-BA8F-4F8E-8801-12BAA4228AF1}"/>
              </a:ext>
            </a:extLst>
          </p:cNvPr>
          <p:cNvSpPr txBox="1"/>
          <p:nvPr/>
        </p:nvSpPr>
        <p:spPr>
          <a:xfrm>
            <a:off x="2192805" y="5318914"/>
            <a:ext cx="5949907" cy="577081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60000"/>
                <a:lumOff val="4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特徴量（正規化）</a:t>
            </a:r>
            <a:endParaRPr kumimoji="0" lang="en-US" altLang="ja-JP" sz="105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　</a:t>
            </a:r>
            <a:r>
              <a:rPr kumimoji="0" lang="en-US" altLang="ja-JP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C#</a:t>
            </a:r>
            <a:r>
              <a:rPr kumimoji="0" lang="ja-JP" altLang="en-US" sz="1050" b="0" i="0" u="none" strike="noStrike" kern="100" cap="none" spc="0" normalizeH="0" baseline="0" noProof="0" dirty="0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anose="020B0604030504040204" pitchFamily="50" charset="-128"/>
                <a:cs typeface="Arial" panose="020B0604020202020204" pitchFamily="34" charset="0"/>
              </a:rPr>
              <a:t>：</a:t>
            </a:r>
            <a:r>
              <a:rPr kumimoji="0" lang="en-US" altLang="ja-JP" sz="1050" b="0" i="0" u="none" strike="noStrike" kern="0" cap="none" spc="0" normalizeH="0" baseline="0" noProof="0" dirty="0" err="1">
                <a:ln>
                  <a:noFill/>
                </a:ln>
                <a:solidFill>
                  <a:srgbClr val="7A3E9D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node_spectral_mean_normalization_incremental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["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448C2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OUTPUT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"]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　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Swift</a:t>
            </a: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：</a:t>
            </a:r>
            <a:r>
              <a:rPr kumimoji="0" lang="en-US" altLang="ja-JP" sz="105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node_spectral_mean_normalization_incremental.</a:t>
            </a:r>
            <a:r>
              <a:rPr kumimoji="0" lang="en-US" altLang="ja-JP" sz="1050" b="1" i="0" u="none" strike="noStrike" kern="0" cap="none" spc="0" normalizeH="0" baseline="0" noProof="0" dirty="0" err="1">
                <a:ln>
                  <a:noFill/>
                </a:ln>
                <a:solidFill>
                  <a:srgbClr val="AA3731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get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("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448C2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OUTPUT</a:t>
            </a: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+mn-cs"/>
              </a:rPr>
              <a:t>")</a:t>
            </a:r>
            <a:endParaRPr kumimoji="0" lang="en-US" altLang="ja-JP" sz="105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+mn-cs"/>
            </a:endParaRPr>
          </a:p>
        </p:txBody>
      </p: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40EF5B4E-1A42-4921-98B1-0BB53CEDCAB9}"/>
              </a:ext>
            </a:extLst>
          </p:cNvPr>
          <p:cNvCxnSpPr>
            <a:cxnSpLocks/>
            <a:stCxn id="56" idx="3"/>
          </p:cNvCxnSpPr>
          <p:nvPr/>
        </p:nvCxnSpPr>
        <p:spPr bwMode="auto">
          <a:xfrm>
            <a:off x="8759027" y="2287136"/>
            <a:ext cx="418904" cy="0"/>
          </a:xfrm>
          <a:prstGeom prst="straightConnector1">
            <a:avLst/>
          </a:prstGeom>
          <a:solidFill>
            <a:srgbClr val="4F81BD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6D6E290-C5E6-40FD-9279-B6833DE6B097}"/>
              </a:ext>
            </a:extLst>
          </p:cNvPr>
          <p:cNvSpPr txBox="1"/>
          <p:nvPr/>
        </p:nvSpPr>
        <p:spPr>
          <a:xfrm>
            <a:off x="5025734" y="381796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各ノード部の入出力となるデータと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サンプルプログラムでの実装</a:t>
            </a:r>
          </a:p>
        </p:txBody>
      </p:sp>
    </p:spTree>
    <p:extLst>
      <p:ext uri="{BB962C8B-B14F-4D97-AF65-F5344CB8AC3E}">
        <p14:creationId xmlns:p14="http://schemas.microsoft.com/office/powerpoint/2010/main" val="9691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139</Words>
  <Application>Microsoft Office PowerPoint</Application>
  <PresentationFormat>ワイド画面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Consolas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TERAKADO Naoya</dc:creator>
  <cp:lastModifiedBy>TERAKADO Naoya</cp:lastModifiedBy>
  <cp:revision>2</cp:revision>
  <dcterms:created xsi:type="dcterms:W3CDTF">2021-09-13T10:03:21Z</dcterms:created>
  <dcterms:modified xsi:type="dcterms:W3CDTF">2021-09-14T07:32:55Z</dcterms:modified>
</cp:coreProperties>
</file>