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6" autoAdjust="0"/>
    <p:restoredTop sz="94660"/>
  </p:normalViewPr>
  <p:slideViewPr>
    <p:cSldViewPr showGuides="1">
      <p:cViewPr varScale="1">
        <p:scale>
          <a:sx n="244" d="100"/>
          <a:sy n="244" d="100"/>
        </p:scale>
        <p:origin x="204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C962BE-6D1A-4810-B86B-123585032D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7882ADF-6E13-4DE2-BCB5-5E6E30850A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62AC68-70BB-4810-AE9A-E158BF0AD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60A30E-CBEF-461F-9726-E8B8F8358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589C53-8A57-4140-B45A-6704C8F52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212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491D16-6D26-4550-B1B8-64391B4D6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F9419F0-8530-41C7-87DD-7893DD77D1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24456A-D2C5-4C48-8702-C1D7965F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11A843-758B-4A37-967F-A390165DD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0BB21A-B184-40DA-A9C4-46E3C985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188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0C23E43-DB22-4A84-98BE-62CC3DEC1F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1562C9C-BE9D-4A87-9A75-40B6F5665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04013F-99D1-410B-9C8A-5FA078CDB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D164A9-E22F-42EF-82AA-82BA96FEE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198C6F-5C9A-41E6-9330-F1260E32F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750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31E7E1-1EB1-4448-A33E-845D897A4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C90374-49DA-4AC4-8FF5-1CA635D262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D21FF2-2CBF-43BB-98F5-862445271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7ECBCB-1C7E-409B-96C5-CB5DCB417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BDB05B-3526-4CC0-9FEA-DFFB05817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065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D01D4C-A96D-4FB9-8939-27AF577FD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E43801-7621-4059-ACE2-476CD7CE5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E6DD58-0A96-4178-A174-A3B8F8FD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CCD405-3AAD-4FB4-BB07-68702BB5B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E95452-C3FF-45A8-8887-3F679192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693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1C0E5D-4D7B-4AC0-BE23-A19B4B0FD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7C382DF-3D80-43E2-9A2F-9C2F27B9E1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3FB83A1-40D0-46F6-9BD4-75E3AB3A16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75176EE-4DED-41BA-96C0-A575531E2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2C0E18D-EFDD-45C1-9FFA-F05A0E34C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2E7B73-EFF5-4018-94BE-B7E15738F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32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5DB4AC-03D2-4EE1-9A0A-F78DAD64A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4254909-4B58-4E73-AEF8-5B90C4323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D57BED-825B-40D7-B80E-5E530C923A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BF701C-216A-40EE-A382-82E59A27DC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CB766C-033B-4C08-AB5E-1134558835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AC7D5C7-0297-4BB7-BE2D-9FBD928D4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9096DE6-5598-4BF4-B327-9A054728F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887328F-7E46-43A2-A14F-5A483F7D6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843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2B68FD-BC29-4C7E-9850-DF099AEFD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4AD654D-31A9-4ED8-9D6E-69F646154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2E441ED-A7B7-43CE-A055-AED5F2865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2DA9FD8-BA54-4421-B910-0409A079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578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993DDC3-30B5-45C9-B449-E4BB2C7E9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D332D8E-AB7B-47CD-A8A1-B63FB1A44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E6B2E8-5BAC-4D40-A470-7F3DCCA40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191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0AEC58-360E-4202-988B-00DD889B3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776106-436B-421F-B189-098884A9B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9810E17-6799-4DC7-9AE8-F7E33939DC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1116C5B-D6B1-4CE4-B3A3-FA4BA203D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C0E290-4836-4EBF-AE23-D23D6C60A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6CEE85-CB52-473C-92C8-AEE3E0D7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861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E3667E-475B-4843-A588-8F8A95805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8E0CEC0-3DAC-4E40-B540-197B8B933E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D7DFF8A-5BD4-4AA3-ABB8-9F48024F21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61905D-0D38-47CC-B825-6088F3AE6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5B1984-E427-48C8-A6F4-39C0AE84D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02D3A3-0D3E-4A46-913A-085A3F834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76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EC4910A-ECDE-471D-8A61-F3BB3234A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777FF09-270A-4584-96DD-3F91C49EE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AB6151-D957-4B3F-9D13-669C6A9013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3124C-D996-47A8-AA15-4190486C636F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6FBA42-72BD-4C56-B22F-D3F27CD72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966C95-22B5-4762-AA43-C13B3F81D0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65C00-A6CF-47A5-875E-A050A232E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970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DE1933EB-E7BC-423E-8FB7-8CC6EF4877B3}"/>
              </a:ext>
            </a:extLst>
          </p:cNvPr>
          <p:cNvGrpSpPr/>
          <p:nvPr/>
        </p:nvGrpSpPr>
        <p:grpSpPr>
          <a:xfrm>
            <a:off x="2495600" y="726968"/>
            <a:ext cx="7226758" cy="4862273"/>
            <a:chOff x="2495600" y="726968"/>
            <a:chExt cx="7226758" cy="4862273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7F24A2E4-5A30-490B-B707-2C5292192C62}"/>
                </a:ext>
              </a:extLst>
            </p:cNvPr>
            <p:cNvSpPr txBox="1"/>
            <p:nvPr/>
          </p:nvSpPr>
          <p:spPr>
            <a:xfrm>
              <a:off x="8288952" y="2302468"/>
              <a:ext cx="1433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/>
                <a:t>DataSource</a:t>
              </a:r>
              <a:endParaRPr kumimoji="1" lang="ja-JP" altLang="en-US" dirty="0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3A3D9244-1328-4C4D-AAAA-D4F6B744A09C}"/>
                </a:ext>
              </a:extLst>
            </p:cNvPr>
            <p:cNvSpPr/>
            <p:nvPr/>
          </p:nvSpPr>
          <p:spPr>
            <a:xfrm>
              <a:off x="4655840" y="1268760"/>
              <a:ext cx="2880320" cy="14401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</a:rPr>
                <a:t>ノード</a:t>
              </a:r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090BAA3B-9ECD-4DB2-A398-AFA8BC63E52C}"/>
                </a:ext>
              </a:extLst>
            </p:cNvPr>
            <p:cNvCxnSpPr/>
            <p:nvPr/>
          </p:nvCxnSpPr>
          <p:spPr>
            <a:xfrm flipH="1">
              <a:off x="4295800" y="1628800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E79CBA17-1B1D-4F6E-902D-9338F7FA688E}"/>
                </a:ext>
              </a:extLst>
            </p:cNvPr>
            <p:cNvCxnSpPr/>
            <p:nvPr/>
          </p:nvCxnSpPr>
          <p:spPr>
            <a:xfrm flipH="1">
              <a:off x="4295800" y="2348880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二等辺三角形 8">
              <a:extLst>
                <a:ext uri="{FF2B5EF4-FFF2-40B4-BE49-F238E27FC236}">
                  <a16:creationId xmlns:a16="http://schemas.microsoft.com/office/drawing/2014/main" id="{E522E612-DD01-4435-9DFD-1EFD4206D41C}"/>
                </a:ext>
              </a:extLst>
            </p:cNvPr>
            <p:cNvSpPr/>
            <p:nvPr/>
          </p:nvSpPr>
          <p:spPr>
            <a:xfrm rot="5400000">
              <a:off x="4213384" y="1592796"/>
              <a:ext cx="92823" cy="7200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二等辺三角形 9">
              <a:extLst>
                <a:ext uri="{FF2B5EF4-FFF2-40B4-BE49-F238E27FC236}">
                  <a16:creationId xmlns:a16="http://schemas.microsoft.com/office/drawing/2014/main" id="{9D0F2107-6C68-4CA4-BCDF-357EFD4F2BE2}"/>
                </a:ext>
              </a:extLst>
            </p:cNvPr>
            <p:cNvSpPr/>
            <p:nvPr/>
          </p:nvSpPr>
          <p:spPr>
            <a:xfrm rot="5400000">
              <a:off x="4213384" y="2312876"/>
              <a:ext cx="92823" cy="7200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1564D2FA-5EB3-4FB0-AEA0-42AA300803EC}"/>
                </a:ext>
              </a:extLst>
            </p:cNvPr>
            <p:cNvCxnSpPr/>
            <p:nvPr/>
          </p:nvCxnSpPr>
          <p:spPr>
            <a:xfrm flipH="1">
              <a:off x="7536160" y="1628800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073FC372-D1E3-42CE-95DB-F45B2C232DD8}"/>
                </a:ext>
              </a:extLst>
            </p:cNvPr>
            <p:cNvCxnSpPr/>
            <p:nvPr/>
          </p:nvCxnSpPr>
          <p:spPr>
            <a:xfrm flipH="1">
              <a:off x="7536160" y="2348880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36C6B4B8-F1B5-45DB-BCDD-EBF608348A88}"/>
                </a:ext>
              </a:extLst>
            </p:cNvPr>
            <p:cNvSpPr/>
            <p:nvPr/>
          </p:nvSpPr>
          <p:spPr>
            <a:xfrm rot="5400000">
              <a:off x="7885792" y="1593685"/>
              <a:ext cx="92823" cy="7200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9E4BF535-0A4E-4211-8055-0ADE25682AB8}"/>
                </a:ext>
              </a:extLst>
            </p:cNvPr>
            <p:cNvSpPr/>
            <p:nvPr/>
          </p:nvSpPr>
          <p:spPr>
            <a:xfrm rot="5400000">
              <a:off x="7885792" y="2313765"/>
              <a:ext cx="92823" cy="7200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FB61F77-A399-493C-93F2-5A750DDAF911}"/>
                </a:ext>
              </a:extLst>
            </p:cNvPr>
            <p:cNvSpPr txBox="1"/>
            <p:nvPr/>
          </p:nvSpPr>
          <p:spPr>
            <a:xfrm>
              <a:off x="2495600" y="726968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ノード外部の視点</a:t>
              </a:r>
            </a:p>
          </p:txBody>
        </p:sp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AD12CC75-0237-4160-AF72-79BEE4D0155A}"/>
                </a:ext>
              </a:extLst>
            </p:cNvPr>
            <p:cNvCxnSpPr/>
            <p:nvPr/>
          </p:nvCxnSpPr>
          <p:spPr>
            <a:xfrm flipV="1">
              <a:off x="3647728" y="1675212"/>
              <a:ext cx="504056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EB6E5447-F569-4576-A10A-6A153A8EA9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7727" y="2395292"/>
              <a:ext cx="504057" cy="97604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05AA0368-5487-42A3-A5C9-B096A9D2DAE4}"/>
                </a:ext>
              </a:extLst>
            </p:cNvPr>
            <p:cNvSpPr txBox="1"/>
            <p:nvPr/>
          </p:nvSpPr>
          <p:spPr>
            <a:xfrm>
              <a:off x="2567164" y="2302468"/>
              <a:ext cx="1156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/>
                <a:t>DataSink</a:t>
              </a:r>
              <a:endParaRPr kumimoji="1" lang="ja-JP" altLang="en-US" dirty="0"/>
            </a:p>
          </p:txBody>
        </p: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45667A62-711B-434E-BBDD-6B06B9FCA67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68209" y="1675212"/>
              <a:ext cx="390648" cy="76600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FAF345E0-2B27-400B-AD94-F40AD64FC76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64612" y="2395292"/>
              <a:ext cx="394245" cy="9184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122120D7-49BC-4F85-9319-C17AA60F56EB}"/>
                </a:ext>
              </a:extLst>
            </p:cNvPr>
            <p:cNvSpPr txBox="1"/>
            <p:nvPr/>
          </p:nvSpPr>
          <p:spPr>
            <a:xfrm>
              <a:off x="8288952" y="5182789"/>
              <a:ext cx="1156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/>
                <a:t>DataSink</a:t>
              </a:r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B57CD05C-71B3-46B6-8C39-317CF16C6DB8}"/>
                </a:ext>
              </a:extLst>
            </p:cNvPr>
            <p:cNvSpPr/>
            <p:nvPr/>
          </p:nvSpPr>
          <p:spPr>
            <a:xfrm>
              <a:off x="4655840" y="4149081"/>
              <a:ext cx="2880320" cy="14401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</a:rPr>
                <a:t>ノード</a:t>
              </a:r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DB4986FE-F2E7-48ED-8324-814405BCD459}"/>
                </a:ext>
              </a:extLst>
            </p:cNvPr>
            <p:cNvCxnSpPr/>
            <p:nvPr/>
          </p:nvCxnSpPr>
          <p:spPr>
            <a:xfrm flipH="1">
              <a:off x="4655840" y="4509121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357F0763-5164-4484-B4AB-AEE263B8F4C6}"/>
                </a:ext>
              </a:extLst>
            </p:cNvPr>
            <p:cNvCxnSpPr/>
            <p:nvPr/>
          </p:nvCxnSpPr>
          <p:spPr>
            <a:xfrm flipH="1">
              <a:off x="4655840" y="5229201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A0E5CFE7-3BCB-4E76-B51C-5BF665CCE8C1}"/>
                </a:ext>
              </a:extLst>
            </p:cNvPr>
            <p:cNvSpPr/>
            <p:nvPr/>
          </p:nvSpPr>
          <p:spPr>
            <a:xfrm rot="5400000">
              <a:off x="5009066" y="4473118"/>
              <a:ext cx="92823" cy="7200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二等辺三角形 38">
              <a:extLst>
                <a:ext uri="{FF2B5EF4-FFF2-40B4-BE49-F238E27FC236}">
                  <a16:creationId xmlns:a16="http://schemas.microsoft.com/office/drawing/2014/main" id="{78248EFE-8706-4020-B830-3EBE46307AA0}"/>
                </a:ext>
              </a:extLst>
            </p:cNvPr>
            <p:cNvSpPr/>
            <p:nvPr/>
          </p:nvSpPr>
          <p:spPr>
            <a:xfrm rot="5400000">
              <a:off x="5009066" y="5193198"/>
              <a:ext cx="92823" cy="7200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80B3EBF9-69DA-46D1-AD95-62682F771C06}"/>
                </a:ext>
              </a:extLst>
            </p:cNvPr>
            <p:cNvCxnSpPr/>
            <p:nvPr/>
          </p:nvCxnSpPr>
          <p:spPr>
            <a:xfrm flipH="1">
              <a:off x="7176120" y="4509121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8D864673-D2F4-46DD-8FD6-639B471BF244}"/>
                </a:ext>
              </a:extLst>
            </p:cNvPr>
            <p:cNvCxnSpPr/>
            <p:nvPr/>
          </p:nvCxnSpPr>
          <p:spPr>
            <a:xfrm flipH="1">
              <a:off x="7176120" y="5229201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9BD3F5D8-3791-4BFE-A31E-120511B2066A}"/>
                </a:ext>
              </a:extLst>
            </p:cNvPr>
            <p:cNvSpPr/>
            <p:nvPr/>
          </p:nvSpPr>
          <p:spPr>
            <a:xfrm rot="5400000">
              <a:off x="7090110" y="4473117"/>
              <a:ext cx="92823" cy="7200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42">
              <a:extLst>
                <a:ext uri="{FF2B5EF4-FFF2-40B4-BE49-F238E27FC236}">
                  <a16:creationId xmlns:a16="http://schemas.microsoft.com/office/drawing/2014/main" id="{A353030B-C5C9-46DD-B1E7-AE9BCDADADE5}"/>
                </a:ext>
              </a:extLst>
            </p:cNvPr>
            <p:cNvSpPr/>
            <p:nvPr/>
          </p:nvSpPr>
          <p:spPr>
            <a:xfrm rot="5400000">
              <a:off x="7090110" y="5193197"/>
              <a:ext cx="92823" cy="7200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4B6C64F8-A765-4F4E-B87B-F36EB149256A}"/>
                </a:ext>
              </a:extLst>
            </p:cNvPr>
            <p:cNvSpPr txBox="1"/>
            <p:nvPr/>
          </p:nvSpPr>
          <p:spPr>
            <a:xfrm>
              <a:off x="2495600" y="3607289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ノード</a:t>
              </a:r>
              <a:r>
                <a:rPr lang="ja-JP" altLang="en-US" sz="2400" dirty="0"/>
                <a:t>内部</a:t>
              </a:r>
              <a:r>
                <a:rPr kumimoji="1" lang="ja-JP" altLang="en-US" sz="2400" dirty="0"/>
                <a:t>の視点</a:t>
              </a:r>
            </a:p>
          </p:txBody>
        </p:sp>
        <p:cxnSp>
          <p:nvCxnSpPr>
            <p:cNvPr id="45" name="直線矢印コネクタ 44">
              <a:extLst>
                <a:ext uri="{FF2B5EF4-FFF2-40B4-BE49-F238E27FC236}">
                  <a16:creationId xmlns:a16="http://schemas.microsoft.com/office/drawing/2014/main" id="{C4B81FB6-72D4-4E98-9D5B-2D297B0D4CCB}"/>
                </a:ext>
              </a:extLst>
            </p:cNvPr>
            <p:cNvCxnSpPr>
              <a:cxnSpLocks/>
              <a:stCxn id="47" idx="3"/>
            </p:cNvCxnSpPr>
            <p:nvPr/>
          </p:nvCxnSpPr>
          <p:spPr>
            <a:xfrm flipV="1">
              <a:off x="4000570" y="4581128"/>
              <a:ext cx="989211" cy="786327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52EE2305-9BFA-4471-B5FF-F2EC1342BA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0262" y="5275613"/>
              <a:ext cx="940618" cy="131217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8EEE980D-FCCB-4626-BBBB-0C123D20FAC3}"/>
                </a:ext>
              </a:extLst>
            </p:cNvPr>
            <p:cNvSpPr txBox="1"/>
            <p:nvPr/>
          </p:nvSpPr>
          <p:spPr>
            <a:xfrm>
              <a:off x="2567164" y="5182789"/>
              <a:ext cx="1433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/>
                <a:t>DataSource</a:t>
              </a:r>
              <a:endParaRPr kumimoji="1" lang="ja-JP" altLang="en-US" dirty="0"/>
            </a:p>
          </p:txBody>
        </p:sp>
        <p:cxnSp>
          <p:nvCxnSpPr>
            <p:cNvPr id="48" name="直線矢印コネクタ 47">
              <a:extLst>
                <a:ext uri="{FF2B5EF4-FFF2-40B4-BE49-F238E27FC236}">
                  <a16:creationId xmlns:a16="http://schemas.microsoft.com/office/drawing/2014/main" id="{4BB4515B-35BE-4E05-8900-94067E35996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98625" y="4554643"/>
              <a:ext cx="1160232" cy="76689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矢印コネクタ 48">
              <a:extLst>
                <a:ext uri="{FF2B5EF4-FFF2-40B4-BE49-F238E27FC236}">
                  <a16:creationId xmlns:a16="http://schemas.microsoft.com/office/drawing/2014/main" id="{D531F905-5875-4988-BBA9-3204672967C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72526" y="5274723"/>
              <a:ext cx="1186332" cy="9273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1830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Tomoyoshi</dc:creator>
  <cp:lastModifiedBy>Tomoyoshi</cp:lastModifiedBy>
  <cp:revision>1</cp:revision>
  <dcterms:created xsi:type="dcterms:W3CDTF">2021-09-09T05:16:14Z</dcterms:created>
  <dcterms:modified xsi:type="dcterms:W3CDTF">2021-09-09T05:17:30Z</dcterms:modified>
</cp:coreProperties>
</file>